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60" r:id="rId1"/>
  </p:sldMasterIdLst>
  <p:notesMasterIdLst>
    <p:notesMasterId r:id="rId2"/>
  </p:notesMasterIdLst>
  <p:sldIdLst>
    <p:sldId id="261" r:id="rId3"/>
    <p:sldId id="263" r:id="rId4"/>
    <p:sldId id="264" r:id="rId5"/>
    <p:sldId id="265" r:id="rId6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tableStyles" Target="tableStyles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440394" y="0"/>
            <a:ext cx="4263211" cy="6858000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31652" y="0"/>
            <a:ext cx="5080695" cy="6858000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135304" y="0"/>
            <a:ext cx="4873392" cy="6858000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470968" y="0"/>
            <a:ext cx="4202063" cy="6858000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CPH2113</dc:creator>
  <dcterms:created xsi:type="dcterms:W3CDTF">2015-05-11T23:30:45Z</dcterms:created>
  <dcterms:modified xsi:type="dcterms:W3CDTF">2025-01-22T16:17:28Z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fa6b2d13cf4744e5bd4c7fd9da7670bd</vt:lpwstr>
  </property>
</Properties>
</file>